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73" r:id="rId3"/>
    <p:sldId id="283" r:id="rId4"/>
    <p:sldId id="284" r:id="rId5"/>
    <p:sldId id="285" r:id="rId6"/>
    <p:sldId id="369" r:id="rId7"/>
    <p:sldId id="373" r:id="rId8"/>
    <p:sldId id="286" r:id="rId9"/>
    <p:sldId id="287" r:id="rId10"/>
    <p:sldId id="295" r:id="rId11"/>
    <p:sldId id="296" r:id="rId12"/>
    <p:sldId id="297" r:id="rId13"/>
    <p:sldId id="298" r:id="rId14"/>
    <p:sldId id="300" r:id="rId15"/>
    <p:sldId id="288" r:id="rId16"/>
    <p:sldId id="289" r:id="rId17"/>
    <p:sldId id="290" r:id="rId18"/>
    <p:sldId id="293" r:id="rId19"/>
    <p:sldId id="294" r:id="rId20"/>
    <p:sldId id="368" r:id="rId21"/>
    <p:sldId id="370" r:id="rId22"/>
    <p:sldId id="381" r:id="rId23"/>
    <p:sldId id="371" r:id="rId24"/>
    <p:sldId id="291" r:id="rId25"/>
    <p:sldId id="292" r:id="rId26"/>
    <p:sldId id="372" r:id="rId27"/>
    <p:sldId id="274" r:id="rId28"/>
    <p:sldId id="275" r:id="rId29"/>
    <p:sldId id="374" r:id="rId30"/>
    <p:sldId id="375" r:id="rId31"/>
    <p:sldId id="276" r:id="rId32"/>
    <p:sldId id="277" r:id="rId33"/>
    <p:sldId id="279" r:id="rId34"/>
    <p:sldId id="280" r:id="rId35"/>
    <p:sldId id="281" r:id="rId36"/>
    <p:sldId id="278" r:id="rId37"/>
    <p:sldId id="282" r:id="rId38"/>
    <p:sldId id="272" r:id="rId39"/>
    <p:sldId id="257" r:id="rId40"/>
    <p:sldId id="259" r:id="rId41"/>
    <p:sldId id="260" r:id="rId42"/>
    <p:sldId id="261" r:id="rId43"/>
    <p:sldId id="262" r:id="rId44"/>
    <p:sldId id="264" r:id="rId45"/>
    <p:sldId id="265" r:id="rId46"/>
    <p:sldId id="266" r:id="rId47"/>
    <p:sldId id="267" r:id="rId48"/>
    <p:sldId id="263" r:id="rId49"/>
    <p:sldId id="268" r:id="rId50"/>
    <p:sldId id="269" r:id="rId51"/>
    <p:sldId id="271" r:id="rId52"/>
    <p:sldId id="301" r:id="rId53"/>
    <p:sldId id="344" r:id="rId54"/>
    <p:sldId id="345" r:id="rId55"/>
    <p:sldId id="346" r:id="rId56"/>
    <p:sldId id="347" r:id="rId57"/>
    <p:sldId id="348" r:id="rId58"/>
    <p:sldId id="349" r:id="rId59"/>
    <p:sldId id="353" r:id="rId60"/>
    <p:sldId id="354" r:id="rId61"/>
    <p:sldId id="355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  <p:sldId id="308" r:id="rId74"/>
    <p:sldId id="309" r:id="rId75"/>
    <p:sldId id="377" r:id="rId76"/>
    <p:sldId id="378" r:id="rId77"/>
    <p:sldId id="310" r:id="rId78"/>
    <p:sldId id="350" r:id="rId79"/>
    <p:sldId id="376" r:id="rId80"/>
    <p:sldId id="351" r:id="rId81"/>
    <p:sldId id="352" r:id="rId82"/>
    <p:sldId id="379" r:id="rId83"/>
    <p:sldId id="302" r:id="rId84"/>
    <p:sldId id="320" r:id="rId85"/>
    <p:sldId id="304" r:id="rId86"/>
    <p:sldId id="305" r:id="rId87"/>
    <p:sldId id="322" r:id="rId88"/>
    <p:sldId id="307" r:id="rId89"/>
    <p:sldId id="321" r:id="rId90"/>
    <p:sldId id="306" r:id="rId91"/>
    <p:sldId id="323" r:id="rId92"/>
    <p:sldId id="324" r:id="rId93"/>
    <p:sldId id="325" r:id="rId94"/>
    <p:sldId id="326" r:id="rId95"/>
    <p:sldId id="327" r:id="rId96"/>
    <p:sldId id="328" r:id="rId97"/>
    <p:sldId id="380" r:id="rId98"/>
    <p:sldId id="333" r:id="rId99"/>
    <p:sldId id="330" r:id="rId100"/>
    <p:sldId id="331" r:id="rId101"/>
    <p:sldId id="332" r:id="rId102"/>
    <p:sldId id="334" r:id="rId103"/>
    <p:sldId id="335" r:id="rId104"/>
    <p:sldId id="336" r:id="rId105"/>
    <p:sldId id="337" r:id="rId106"/>
    <p:sldId id="338" r:id="rId107"/>
    <p:sldId id="339" r:id="rId108"/>
    <p:sldId id="340" r:id="rId109"/>
    <p:sldId id="341" r:id="rId110"/>
    <p:sldId id="342" r:id="rId111"/>
    <p:sldId id="343" r:id="rId112"/>
    <p:sldId id="317" r:id="rId113"/>
    <p:sldId id="318" r:id="rId114"/>
    <p:sldId id="319" r:id="rId115"/>
    <p:sldId id="303" r:id="rId116"/>
    <p:sldId id="311" r:id="rId117"/>
    <p:sldId id="313" r:id="rId118"/>
    <p:sldId id="312" r:id="rId119"/>
    <p:sldId id="314" r:id="rId120"/>
    <p:sldId id="315" r:id="rId121"/>
    <p:sldId id="316" r:id="rId122"/>
    <p:sldId id="382" r:id="rId123"/>
    <p:sldId id="384" r:id="rId124"/>
    <p:sldId id="385" r:id="rId125"/>
    <p:sldId id="386" r:id="rId126"/>
    <p:sldId id="387" r:id="rId127"/>
    <p:sldId id="388" r:id="rId128"/>
    <p:sldId id="383" r:id="rId1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9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1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9/23/2016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90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Student Youth Institute 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Marquette University Law School and Eastern District of WI Bar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4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798" y="352186"/>
            <a:ext cx="9266401" cy="6154551"/>
          </a:xfrm>
        </p:spPr>
      </p:pic>
    </p:spTree>
    <p:extLst>
      <p:ext uri="{BB962C8B-B14F-4D97-AF65-F5344CB8AC3E}">
        <p14:creationId xmlns:p14="http://schemas.microsoft.com/office/powerpoint/2010/main" val="173526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45" y="340310"/>
            <a:ext cx="10903902" cy="6143617"/>
          </a:xfrm>
        </p:spPr>
      </p:pic>
    </p:spTree>
    <p:extLst>
      <p:ext uri="{BB962C8B-B14F-4D97-AF65-F5344CB8AC3E}">
        <p14:creationId xmlns:p14="http://schemas.microsoft.com/office/powerpoint/2010/main" val="27871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84" y="358074"/>
            <a:ext cx="10882914" cy="6131791"/>
          </a:xfrm>
        </p:spPr>
      </p:pic>
    </p:spTree>
    <p:extLst>
      <p:ext uri="{BB962C8B-B14F-4D97-AF65-F5344CB8AC3E}">
        <p14:creationId xmlns:p14="http://schemas.microsoft.com/office/powerpoint/2010/main" val="16070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00" y="447188"/>
            <a:ext cx="10609998" cy="5978021"/>
          </a:xfrm>
        </p:spPr>
      </p:pic>
    </p:spTree>
    <p:extLst>
      <p:ext uri="{BB962C8B-B14F-4D97-AF65-F5344CB8AC3E}">
        <p14:creationId xmlns:p14="http://schemas.microsoft.com/office/powerpoint/2010/main" val="21705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48" y="447188"/>
            <a:ext cx="10752501" cy="6058312"/>
          </a:xfrm>
        </p:spPr>
      </p:pic>
    </p:spTree>
    <p:extLst>
      <p:ext uri="{BB962C8B-B14F-4D97-AF65-F5344CB8AC3E}">
        <p14:creationId xmlns:p14="http://schemas.microsoft.com/office/powerpoint/2010/main" val="30712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472931" cy="5900793"/>
          </a:xfrm>
        </p:spPr>
      </p:pic>
    </p:spTree>
    <p:extLst>
      <p:ext uri="{BB962C8B-B14F-4D97-AF65-F5344CB8AC3E}">
        <p14:creationId xmlns:p14="http://schemas.microsoft.com/office/powerpoint/2010/main" val="3411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25" y="447188"/>
            <a:ext cx="10633748" cy="5991403"/>
          </a:xfrm>
        </p:spPr>
      </p:pic>
    </p:spTree>
    <p:extLst>
      <p:ext uri="{BB962C8B-B14F-4D97-AF65-F5344CB8AC3E}">
        <p14:creationId xmlns:p14="http://schemas.microsoft.com/office/powerpoint/2010/main" val="29630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75" y="144318"/>
            <a:ext cx="11595650" cy="6533370"/>
          </a:xfrm>
        </p:spPr>
      </p:pic>
    </p:spTree>
    <p:extLst>
      <p:ext uri="{BB962C8B-B14F-4D97-AF65-F5344CB8AC3E}">
        <p14:creationId xmlns:p14="http://schemas.microsoft.com/office/powerpoint/2010/main" val="14065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45" y="334323"/>
            <a:ext cx="10942507" cy="6165368"/>
          </a:xfrm>
        </p:spPr>
      </p:pic>
    </p:spTree>
    <p:extLst>
      <p:ext uri="{BB962C8B-B14F-4D97-AF65-F5344CB8AC3E}">
        <p14:creationId xmlns:p14="http://schemas.microsoft.com/office/powerpoint/2010/main" val="150764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09" y="340310"/>
            <a:ext cx="10954383" cy="6172059"/>
          </a:xfrm>
        </p:spPr>
      </p:pic>
    </p:spTree>
    <p:extLst>
      <p:ext uri="{BB962C8B-B14F-4D97-AF65-F5344CB8AC3E}">
        <p14:creationId xmlns:p14="http://schemas.microsoft.com/office/powerpoint/2010/main" val="39677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35" y="114679"/>
            <a:ext cx="11682842" cy="6582497"/>
          </a:xfrm>
        </p:spPr>
      </p:pic>
    </p:spTree>
    <p:extLst>
      <p:ext uri="{BB962C8B-B14F-4D97-AF65-F5344CB8AC3E}">
        <p14:creationId xmlns:p14="http://schemas.microsoft.com/office/powerpoint/2010/main" val="42234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684" y="344384"/>
            <a:ext cx="9292629" cy="6069297"/>
          </a:xfrm>
        </p:spPr>
      </p:pic>
    </p:spTree>
    <p:extLst>
      <p:ext uri="{BB962C8B-B14F-4D97-AF65-F5344CB8AC3E}">
        <p14:creationId xmlns:p14="http://schemas.microsoft.com/office/powerpoint/2010/main" val="26531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50" y="280933"/>
            <a:ext cx="11198976" cy="6309871"/>
          </a:xfrm>
        </p:spPr>
      </p:pic>
    </p:spTree>
    <p:extLst>
      <p:ext uri="{BB962C8B-B14F-4D97-AF65-F5344CB8AC3E}">
        <p14:creationId xmlns:p14="http://schemas.microsoft.com/office/powerpoint/2010/main" val="6333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22" y="358075"/>
            <a:ext cx="10823753" cy="6098458"/>
          </a:xfrm>
        </p:spPr>
      </p:pic>
    </p:spTree>
    <p:extLst>
      <p:ext uri="{BB962C8B-B14F-4D97-AF65-F5344CB8AC3E}">
        <p14:creationId xmlns:p14="http://schemas.microsoft.com/office/powerpoint/2010/main" val="13999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56" y="257183"/>
            <a:ext cx="11191888" cy="6305877"/>
          </a:xfrm>
        </p:spPr>
      </p:pic>
    </p:spTree>
    <p:extLst>
      <p:ext uri="{BB962C8B-B14F-4D97-AF65-F5344CB8AC3E}">
        <p14:creationId xmlns:p14="http://schemas.microsoft.com/office/powerpoint/2010/main" val="28050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29" y="196143"/>
            <a:ext cx="11393769" cy="6419624"/>
          </a:xfrm>
        </p:spPr>
      </p:pic>
    </p:spTree>
    <p:extLst>
      <p:ext uri="{BB962C8B-B14F-4D97-AF65-F5344CB8AC3E}">
        <p14:creationId xmlns:p14="http://schemas.microsoft.com/office/powerpoint/2010/main" val="21577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40" y="340310"/>
            <a:ext cx="11009287" cy="6202994"/>
          </a:xfrm>
        </p:spPr>
      </p:pic>
    </p:spTree>
    <p:extLst>
      <p:ext uri="{BB962C8B-B14F-4D97-AF65-F5344CB8AC3E}">
        <p14:creationId xmlns:p14="http://schemas.microsoft.com/office/powerpoint/2010/main" val="10444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88" y="944493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/>
              <a:t>Day 6: Milwaukee County Courthouse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84" y="2128700"/>
            <a:ext cx="10916406" cy="4636556"/>
          </a:xfrm>
        </p:spPr>
      </p:pic>
    </p:spTree>
    <p:extLst>
      <p:ext uri="{BB962C8B-B14F-4D97-AF65-F5344CB8AC3E}">
        <p14:creationId xmlns:p14="http://schemas.microsoft.com/office/powerpoint/2010/main" val="5498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09" y="334324"/>
            <a:ext cx="10859380" cy="6118531"/>
          </a:xfrm>
        </p:spPr>
      </p:pic>
    </p:spTree>
    <p:extLst>
      <p:ext uri="{BB962C8B-B14F-4D97-AF65-F5344CB8AC3E}">
        <p14:creationId xmlns:p14="http://schemas.microsoft.com/office/powerpoint/2010/main" val="21714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07" y="280934"/>
            <a:ext cx="11025634" cy="6212204"/>
          </a:xfrm>
        </p:spPr>
      </p:pic>
    </p:spTree>
    <p:extLst>
      <p:ext uri="{BB962C8B-B14F-4D97-AF65-F5344CB8AC3E}">
        <p14:creationId xmlns:p14="http://schemas.microsoft.com/office/powerpoint/2010/main" val="17307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10" y="364061"/>
            <a:ext cx="10906881" cy="6145295"/>
          </a:xfrm>
        </p:spPr>
      </p:pic>
    </p:spTree>
    <p:extLst>
      <p:ext uri="{BB962C8B-B14F-4D97-AF65-F5344CB8AC3E}">
        <p14:creationId xmlns:p14="http://schemas.microsoft.com/office/powerpoint/2010/main" val="40347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479368" cy="5904420"/>
          </a:xfrm>
        </p:spPr>
      </p:pic>
    </p:spTree>
    <p:extLst>
      <p:ext uri="{BB962C8B-B14F-4D97-AF65-F5344CB8AC3E}">
        <p14:creationId xmlns:p14="http://schemas.microsoft.com/office/powerpoint/2010/main" val="39296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084" y="301779"/>
            <a:ext cx="9415829" cy="6253798"/>
          </a:xfrm>
        </p:spPr>
      </p:pic>
    </p:spTree>
    <p:extLst>
      <p:ext uri="{BB962C8B-B14F-4D97-AF65-F5344CB8AC3E}">
        <p14:creationId xmlns:p14="http://schemas.microsoft.com/office/powerpoint/2010/main" val="28099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53" y="447188"/>
            <a:ext cx="10461291" cy="5894235"/>
          </a:xfrm>
        </p:spPr>
      </p:pic>
    </p:spTree>
    <p:extLst>
      <p:ext uri="{BB962C8B-B14F-4D97-AF65-F5344CB8AC3E}">
        <p14:creationId xmlns:p14="http://schemas.microsoft.com/office/powerpoint/2010/main" val="2197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17" y="576153"/>
            <a:ext cx="10289364" cy="5797366"/>
          </a:xfrm>
        </p:spPr>
      </p:pic>
    </p:spTree>
    <p:extLst>
      <p:ext uri="{BB962C8B-B14F-4D97-AF65-F5344CB8AC3E}">
        <p14:creationId xmlns:p14="http://schemas.microsoft.com/office/powerpoint/2010/main" val="35455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919628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/>
              <a:t>Day 7: Oral Arguments and Celebration</a:t>
            </a:r>
            <a:endParaRPr lang="en-US" sz="6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lum bright="10000" contrast="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7333" y="2259405"/>
            <a:ext cx="6837331" cy="431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418502" cy="5870126"/>
          </a:xfrm>
        </p:spPr>
      </p:pic>
    </p:spTree>
    <p:extLst>
      <p:ext uri="{BB962C8B-B14F-4D97-AF65-F5344CB8AC3E}">
        <p14:creationId xmlns:p14="http://schemas.microsoft.com/office/powerpoint/2010/main" val="10700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00" y="325268"/>
            <a:ext cx="10999450" cy="6197452"/>
          </a:xfrm>
        </p:spPr>
      </p:pic>
    </p:spTree>
    <p:extLst>
      <p:ext uri="{BB962C8B-B14F-4D97-AF65-F5344CB8AC3E}">
        <p14:creationId xmlns:p14="http://schemas.microsoft.com/office/powerpoint/2010/main" val="677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20" y="447188"/>
            <a:ext cx="10785358" cy="6076825"/>
          </a:xfrm>
        </p:spPr>
      </p:pic>
    </p:spTree>
    <p:extLst>
      <p:ext uri="{BB962C8B-B14F-4D97-AF65-F5344CB8AC3E}">
        <p14:creationId xmlns:p14="http://schemas.microsoft.com/office/powerpoint/2010/main" val="15398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16" y="172868"/>
            <a:ext cx="11548544" cy="6506829"/>
          </a:xfrm>
        </p:spPr>
      </p:pic>
    </p:spTree>
    <p:extLst>
      <p:ext uri="{BB962C8B-B14F-4D97-AF65-F5344CB8AC3E}">
        <p14:creationId xmlns:p14="http://schemas.microsoft.com/office/powerpoint/2010/main" val="327751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40" y="447188"/>
            <a:ext cx="10499317" cy="5915660"/>
          </a:xfrm>
        </p:spPr>
      </p:pic>
    </p:spTree>
    <p:extLst>
      <p:ext uri="{BB962C8B-B14F-4D97-AF65-F5344CB8AC3E}">
        <p14:creationId xmlns:p14="http://schemas.microsoft.com/office/powerpoint/2010/main" val="35347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38" y="195580"/>
            <a:ext cx="10982522" cy="6435279"/>
          </a:xfrm>
        </p:spPr>
      </p:pic>
    </p:spTree>
    <p:extLst>
      <p:ext uri="{BB962C8B-B14F-4D97-AF65-F5344CB8AC3E}">
        <p14:creationId xmlns:p14="http://schemas.microsoft.com/office/powerpoint/2010/main" val="4229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35" y="303119"/>
            <a:ext cx="9227127" cy="6128466"/>
          </a:xfrm>
        </p:spPr>
      </p:pic>
    </p:spTree>
    <p:extLst>
      <p:ext uri="{BB962C8B-B14F-4D97-AF65-F5344CB8AC3E}">
        <p14:creationId xmlns:p14="http://schemas.microsoft.com/office/powerpoint/2010/main" val="14686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64" y="-124514"/>
            <a:ext cx="10618669" cy="7052700"/>
          </a:xfrm>
        </p:spPr>
      </p:pic>
    </p:spTree>
    <p:extLst>
      <p:ext uri="{BB962C8B-B14F-4D97-AF65-F5344CB8AC3E}">
        <p14:creationId xmlns:p14="http://schemas.microsoft.com/office/powerpoint/2010/main" val="244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25" y="605636"/>
            <a:ext cx="10201148" cy="574766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6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477" y="2768600"/>
            <a:ext cx="6742521" cy="379895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36" y="274638"/>
            <a:ext cx="6455007" cy="36369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06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345" y="593766"/>
            <a:ext cx="9959307" cy="561140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5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045" y="257183"/>
            <a:ext cx="9503908" cy="6312298"/>
          </a:xfrm>
        </p:spPr>
      </p:pic>
    </p:spTree>
    <p:extLst>
      <p:ext uri="{BB962C8B-B14F-4D97-AF65-F5344CB8AC3E}">
        <p14:creationId xmlns:p14="http://schemas.microsoft.com/office/powerpoint/2010/main" val="1860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268" y="215827"/>
            <a:ext cx="9641461" cy="6403657"/>
          </a:xfrm>
        </p:spPr>
      </p:pic>
    </p:spTree>
    <p:extLst>
      <p:ext uri="{BB962C8B-B14F-4D97-AF65-F5344CB8AC3E}">
        <p14:creationId xmlns:p14="http://schemas.microsoft.com/office/powerpoint/2010/main" val="39202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88" y="532503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/>
              <a:t>Day 1: Introductions</a:t>
            </a:r>
            <a:endParaRPr lang="en-US" sz="6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319" y="2231336"/>
            <a:ext cx="9105936" cy="449127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3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29" y="447188"/>
            <a:ext cx="8928940" cy="5930416"/>
          </a:xfrm>
        </p:spPr>
      </p:pic>
    </p:spTree>
    <p:extLst>
      <p:ext uri="{BB962C8B-B14F-4D97-AF65-F5344CB8AC3E}">
        <p14:creationId xmlns:p14="http://schemas.microsoft.com/office/powerpoint/2010/main" val="24436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51" y="542191"/>
            <a:ext cx="8628695" cy="5752464"/>
          </a:xfrm>
        </p:spPr>
      </p:pic>
    </p:spTree>
    <p:extLst>
      <p:ext uri="{BB962C8B-B14F-4D97-AF65-F5344CB8AC3E}">
        <p14:creationId xmlns:p14="http://schemas.microsoft.com/office/powerpoint/2010/main" val="158599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12" y="1005329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/>
              <a:t>Taking Oath with Judge Joseph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91" y="2325405"/>
            <a:ext cx="10195839" cy="436478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3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951" y="447188"/>
            <a:ext cx="9226095" cy="6150731"/>
          </a:xfrm>
        </p:spPr>
      </p:pic>
    </p:spTree>
    <p:extLst>
      <p:ext uri="{BB962C8B-B14F-4D97-AF65-F5344CB8AC3E}">
        <p14:creationId xmlns:p14="http://schemas.microsoft.com/office/powerpoint/2010/main" val="5425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35" y="783772"/>
            <a:ext cx="11361727" cy="530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550" y="553633"/>
            <a:ext cx="8828898" cy="5863971"/>
          </a:xfrm>
        </p:spPr>
      </p:pic>
    </p:spTree>
    <p:extLst>
      <p:ext uri="{BB962C8B-B14F-4D97-AF65-F5344CB8AC3E}">
        <p14:creationId xmlns:p14="http://schemas.microsoft.com/office/powerpoint/2010/main" val="13959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010" y="447188"/>
            <a:ext cx="8989977" cy="5993319"/>
          </a:xfrm>
        </p:spPr>
      </p:pic>
    </p:spTree>
    <p:extLst>
      <p:ext uri="{BB962C8B-B14F-4D97-AF65-F5344CB8AC3E}">
        <p14:creationId xmlns:p14="http://schemas.microsoft.com/office/powerpoint/2010/main" val="20884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12" y="475626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/>
              <a:t>Day 2: Judge Carl Ashley</a:t>
            </a:r>
            <a:endParaRPr lang="en-US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831" y="2167716"/>
            <a:ext cx="8747759" cy="4554899"/>
          </a:xfrm>
        </p:spPr>
      </p:pic>
    </p:spTree>
    <p:extLst>
      <p:ext uri="{BB962C8B-B14F-4D97-AF65-F5344CB8AC3E}">
        <p14:creationId xmlns:p14="http://schemas.microsoft.com/office/powerpoint/2010/main" val="112558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571142" cy="5956129"/>
          </a:xfrm>
        </p:spPr>
      </p:pic>
    </p:spTree>
    <p:extLst>
      <p:ext uri="{BB962C8B-B14F-4D97-AF65-F5344CB8AC3E}">
        <p14:creationId xmlns:p14="http://schemas.microsoft.com/office/powerpoint/2010/main" val="17777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077" y="201880"/>
            <a:ext cx="9679843" cy="6453229"/>
          </a:xfrm>
        </p:spPr>
      </p:pic>
    </p:spTree>
    <p:extLst>
      <p:ext uri="{BB962C8B-B14F-4D97-AF65-F5344CB8AC3E}">
        <p14:creationId xmlns:p14="http://schemas.microsoft.com/office/powerpoint/2010/main" val="23683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104" y="608852"/>
            <a:ext cx="10233789" cy="576605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1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674" y="285009"/>
            <a:ext cx="9412649" cy="6275100"/>
          </a:xfrm>
        </p:spPr>
      </p:pic>
    </p:spTree>
    <p:extLst>
      <p:ext uri="{BB962C8B-B14F-4D97-AF65-F5344CB8AC3E}">
        <p14:creationId xmlns:p14="http://schemas.microsoft.com/office/powerpoint/2010/main" val="31244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546168" cy="5942058"/>
          </a:xfrm>
        </p:spPr>
      </p:pic>
    </p:spTree>
    <p:extLst>
      <p:ext uri="{BB962C8B-B14F-4D97-AF65-F5344CB8AC3E}">
        <p14:creationId xmlns:p14="http://schemas.microsoft.com/office/powerpoint/2010/main" val="3495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571998" cy="5956611"/>
          </a:xfrm>
        </p:spPr>
      </p:pic>
    </p:spTree>
    <p:extLst>
      <p:ext uri="{BB962C8B-B14F-4D97-AF65-F5344CB8AC3E}">
        <p14:creationId xmlns:p14="http://schemas.microsoft.com/office/powerpoint/2010/main" val="28310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76" y="447188"/>
            <a:ext cx="10598122" cy="5971330"/>
          </a:xfrm>
        </p:spPr>
      </p:pic>
    </p:spTree>
    <p:extLst>
      <p:ext uri="{BB962C8B-B14F-4D97-AF65-F5344CB8AC3E}">
        <p14:creationId xmlns:p14="http://schemas.microsoft.com/office/powerpoint/2010/main" val="73149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33" y="352136"/>
            <a:ext cx="10827586" cy="6100618"/>
          </a:xfrm>
        </p:spPr>
      </p:pic>
    </p:spTree>
    <p:extLst>
      <p:ext uri="{BB962C8B-B14F-4D97-AF65-F5344CB8AC3E}">
        <p14:creationId xmlns:p14="http://schemas.microsoft.com/office/powerpoint/2010/main" val="31105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02" y="447188"/>
            <a:ext cx="10695593" cy="6026248"/>
          </a:xfrm>
        </p:spPr>
      </p:pic>
    </p:spTree>
    <p:extLst>
      <p:ext uri="{BB962C8B-B14F-4D97-AF65-F5344CB8AC3E}">
        <p14:creationId xmlns:p14="http://schemas.microsoft.com/office/powerpoint/2010/main" val="2090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52" y="447188"/>
            <a:ext cx="10622946" cy="5985317"/>
          </a:xfrm>
        </p:spPr>
      </p:pic>
    </p:spTree>
    <p:extLst>
      <p:ext uri="{BB962C8B-B14F-4D97-AF65-F5344CB8AC3E}">
        <p14:creationId xmlns:p14="http://schemas.microsoft.com/office/powerpoint/2010/main" val="28210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000" y="1148316"/>
            <a:ext cx="11399997" cy="4637727"/>
          </a:xfrm>
        </p:spPr>
      </p:pic>
    </p:spTree>
    <p:extLst>
      <p:ext uri="{BB962C8B-B14F-4D97-AF65-F5344CB8AC3E}">
        <p14:creationId xmlns:p14="http://schemas.microsoft.com/office/powerpoint/2010/main" val="30585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951" y="-352926"/>
            <a:ext cx="10116093" cy="2245895"/>
          </a:xfrm>
        </p:spPr>
        <p:txBody>
          <a:bodyPr/>
          <a:lstStyle/>
          <a:p>
            <a:pPr algn="ctr"/>
            <a:r>
              <a:rPr lang="en-US" sz="6000" dirty="0" smtClean="0"/>
              <a:t>Day 3: Robert W. Baird and </a:t>
            </a:r>
            <a:r>
              <a:rPr lang="en-US" sz="6000" dirty="0"/>
              <a:t>Foley &amp; Lardner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841" y="2213263"/>
            <a:ext cx="9612315" cy="4571999"/>
          </a:xfrm>
        </p:spPr>
      </p:pic>
    </p:spTree>
    <p:extLst>
      <p:ext uri="{BB962C8B-B14F-4D97-AF65-F5344CB8AC3E}">
        <p14:creationId xmlns:p14="http://schemas.microsoft.com/office/powerpoint/2010/main" val="7633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Robert W. Baird</a:t>
            </a:r>
            <a:endParaRPr lang="en-US" sz="6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051" y="2256334"/>
            <a:ext cx="7821895" cy="440711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1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3" y="447188"/>
            <a:ext cx="10544005" cy="594083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88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13" y="447188"/>
            <a:ext cx="10463085" cy="5895246"/>
          </a:xfrm>
        </p:spPr>
      </p:pic>
    </p:spTree>
    <p:extLst>
      <p:ext uri="{BB962C8B-B14F-4D97-AF65-F5344CB8AC3E}">
        <p14:creationId xmlns:p14="http://schemas.microsoft.com/office/powerpoint/2010/main" val="4252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03" y="447188"/>
            <a:ext cx="10704795" cy="6031433"/>
          </a:xfrm>
        </p:spPr>
      </p:pic>
    </p:spTree>
    <p:extLst>
      <p:ext uri="{BB962C8B-B14F-4D97-AF65-F5344CB8AC3E}">
        <p14:creationId xmlns:p14="http://schemas.microsoft.com/office/powerpoint/2010/main" val="363222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6" y="602830"/>
            <a:ext cx="10117786" cy="5700693"/>
          </a:xfrm>
        </p:spPr>
      </p:pic>
    </p:spTree>
    <p:extLst>
      <p:ext uri="{BB962C8B-B14F-4D97-AF65-F5344CB8AC3E}">
        <p14:creationId xmlns:p14="http://schemas.microsoft.com/office/powerpoint/2010/main" val="17309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53" y="597901"/>
            <a:ext cx="9978292" cy="5622098"/>
          </a:xfrm>
        </p:spPr>
      </p:pic>
    </p:spTree>
    <p:extLst>
      <p:ext uri="{BB962C8B-B14F-4D97-AF65-F5344CB8AC3E}">
        <p14:creationId xmlns:p14="http://schemas.microsoft.com/office/powerpoint/2010/main" val="41011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92" y="607709"/>
            <a:ext cx="10026613" cy="5649323"/>
          </a:xfrm>
        </p:spPr>
      </p:pic>
    </p:spTree>
    <p:extLst>
      <p:ext uri="{BB962C8B-B14F-4D97-AF65-F5344CB8AC3E}">
        <p14:creationId xmlns:p14="http://schemas.microsoft.com/office/powerpoint/2010/main" val="28911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25" y="257512"/>
            <a:ext cx="11038289" cy="6219335"/>
          </a:xfrm>
        </p:spPr>
      </p:pic>
    </p:spTree>
    <p:extLst>
      <p:ext uri="{BB962C8B-B14F-4D97-AF65-F5344CB8AC3E}">
        <p14:creationId xmlns:p14="http://schemas.microsoft.com/office/powerpoint/2010/main" val="26165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59" y="276967"/>
            <a:ext cx="11101059" cy="6254701"/>
          </a:xfrm>
        </p:spPr>
      </p:pic>
    </p:spTree>
    <p:extLst>
      <p:ext uri="{BB962C8B-B14F-4D97-AF65-F5344CB8AC3E}">
        <p14:creationId xmlns:p14="http://schemas.microsoft.com/office/powerpoint/2010/main" val="28420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9373"/>
          </a:xfrm>
        </p:spPr>
      </p:pic>
    </p:spTree>
    <p:extLst>
      <p:ext uri="{BB962C8B-B14F-4D97-AF65-F5344CB8AC3E}">
        <p14:creationId xmlns:p14="http://schemas.microsoft.com/office/powerpoint/2010/main" val="6623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1814" cy="6858000"/>
          </a:xfrm>
        </p:spPr>
      </p:pic>
    </p:spTree>
    <p:extLst>
      <p:ext uri="{BB962C8B-B14F-4D97-AF65-F5344CB8AC3E}">
        <p14:creationId xmlns:p14="http://schemas.microsoft.com/office/powerpoint/2010/main" val="10755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Foley &amp; Lardner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483" y="2317172"/>
            <a:ext cx="9999031" cy="4308310"/>
          </a:xfrm>
        </p:spPr>
      </p:pic>
    </p:spTree>
    <p:extLst>
      <p:ext uri="{BB962C8B-B14F-4D97-AF65-F5344CB8AC3E}">
        <p14:creationId xmlns:p14="http://schemas.microsoft.com/office/powerpoint/2010/main" val="4264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18" y="558135"/>
            <a:ext cx="10369762" cy="584266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1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626" y="607708"/>
            <a:ext cx="10088746" cy="5684331"/>
          </a:xfrm>
        </p:spPr>
      </p:pic>
    </p:spTree>
    <p:extLst>
      <p:ext uri="{BB962C8B-B14F-4D97-AF65-F5344CB8AC3E}">
        <p14:creationId xmlns:p14="http://schemas.microsoft.com/office/powerpoint/2010/main" val="32295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493541" cy="5912406"/>
          </a:xfrm>
        </p:spPr>
      </p:pic>
    </p:spTree>
    <p:extLst>
      <p:ext uri="{BB962C8B-B14F-4D97-AF65-F5344CB8AC3E}">
        <p14:creationId xmlns:p14="http://schemas.microsoft.com/office/powerpoint/2010/main" val="4177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88" y="928451"/>
            <a:ext cx="10571998" cy="970450"/>
          </a:xfrm>
        </p:spPr>
        <p:txBody>
          <a:bodyPr/>
          <a:lstStyle/>
          <a:p>
            <a:pPr algn="ctr"/>
            <a:r>
              <a:rPr lang="en-US" sz="6000" dirty="0"/>
              <a:t>Day </a:t>
            </a:r>
            <a:r>
              <a:rPr lang="en-US" sz="6000" dirty="0" smtClean="0"/>
              <a:t>4: Harley Davidson Museum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955" y="2244437"/>
            <a:ext cx="8352663" cy="4448761"/>
          </a:xfrm>
        </p:spPr>
      </p:pic>
    </p:spTree>
    <p:extLst>
      <p:ext uri="{BB962C8B-B14F-4D97-AF65-F5344CB8AC3E}">
        <p14:creationId xmlns:p14="http://schemas.microsoft.com/office/powerpoint/2010/main" val="6033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92" y="447188"/>
            <a:ext cx="10629906" cy="5989238"/>
          </a:xfrm>
        </p:spPr>
      </p:pic>
    </p:spTree>
    <p:extLst>
      <p:ext uri="{BB962C8B-B14F-4D97-AF65-F5344CB8AC3E}">
        <p14:creationId xmlns:p14="http://schemas.microsoft.com/office/powerpoint/2010/main" val="6951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534786" cy="5935645"/>
          </a:xfrm>
        </p:spPr>
      </p:pic>
    </p:spTree>
    <p:extLst>
      <p:ext uri="{BB962C8B-B14F-4D97-AF65-F5344CB8AC3E}">
        <p14:creationId xmlns:p14="http://schemas.microsoft.com/office/powerpoint/2010/main" val="53590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33" y="601567"/>
            <a:ext cx="10167732" cy="5728834"/>
          </a:xfrm>
        </p:spPr>
      </p:pic>
    </p:spTree>
    <p:extLst>
      <p:ext uri="{BB962C8B-B14F-4D97-AF65-F5344CB8AC3E}">
        <p14:creationId xmlns:p14="http://schemas.microsoft.com/office/powerpoint/2010/main" val="28669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16" y="447188"/>
            <a:ext cx="10650982" cy="6001113"/>
          </a:xfrm>
        </p:spPr>
      </p:pic>
    </p:spTree>
    <p:extLst>
      <p:ext uri="{BB962C8B-B14F-4D97-AF65-F5344CB8AC3E}">
        <p14:creationId xmlns:p14="http://schemas.microsoft.com/office/powerpoint/2010/main" val="21403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28" y="190006"/>
            <a:ext cx="11465742" cy="6460176"/>
          </a:xfrm>
        </p:spPr>
      </p:pic>
    </p:spTree>
    <p:extLst>
      <p:ext uri="{BB962C8B-B14F-4D97-AF65-F5344CB8AC3E}">
        <p14:creationId xmlns:p14="http://schemas.microsoft.com/office/powerpoint/2010/main" val="35285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44" y="447188"/>
            <a:ext cx="10619454" cy="5983349"/>
          </a:xfrm>
        </p:spPr>
      </p:pic>
    </p:spTree>
    <p:extLst>
      <p:ext uri="{BB962C8B-B14F-4D97-AF65-F5344CB8AC3E}">
        <p14:creationId xmlns:p14="http://schemas.microsoft.com/office/powerpoint/2010/main" val="14001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82" y="257183"/>
            <a:ext cx="11220054" cy="6321747"/>
          </a:xfrm>
        </p:spPr>
      </p:pic>
    </p:spTree>
    <p:extLst>
      <p:ext uri="{BB962C8B-B14F-4D97-AF65-F5344CB8AC3E}">
        <p14:creationId xmlns:p14="http://schemas.microsoft.com/office/powerpoint/2010/main" val="33545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590" y="767822"/>
            <a:ext cx="8148817" cy="5412275"/>
          </a:xfrm>
        </p:spPr>
      </p:pic>
    </p:spTree>
    <p:extLst>
      <p:ext uri="{BB962C8B-B14F-4D97-AF65-F5344CB8AC3E}">
        <p14:creationId xmlns:p14="http://schemas.microsoft.com/office/powerpoint/2010/main" val="17052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67" y="356261"/>
            <a:ext cx="10896197" cy="6139276"/>
          </a:xfrm>
        </p:spPr>
      </p:pic>
    </p:spTree>
    <p:extLst>
      <p:ext uri="{BB962C8B-B14F-4D97-AF65-F5344CB8AC3E}">
        <p14:creationId xmlns:p14="http://schemas.microsoft.com/office/powerpoint/2010/main" val="188700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Oral Argument Prep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955" y="2275435"/>
            <a:ext cx="7802087" cy="4395952"/>
          </a:xfrm>
        </p:spPr>
      </p:pic>
    </p:spTree>
    <p:extLst>
      <p:ext uri="{BB962C8B-B14F-4D97-AF65-F5344CB8AC3E}">
        <p14:creationId xmlns:p14="http://schemas.microsoft.com/office/powerpoint/2010/main" val="13750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11" y="447188"/>
            <a:ext cx="10399576" cy="5859463"/>
          </a:xfrm>
        </p:spPr>
      </p:pic>
    </p:spTree>
    <p:extLst>
      <p:ext uri="{BB962C8B-B14F-4D97-AF65-F5344CB8AC3E}">
        <p14:creationId xmlns:p14="http://schemas.microsoft.com/office/powerpoint/2010/main" val="25207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03" y="447188"/>
            <a:ext cx="10512192" cy="5922914"/>
          </a:xfrm>
        </p:spPr>
      </p:pic>
    </p:spTree>
    <p:extLst>
      <p:ext uri="{BB962C8B-B14F-4D97-AF65-F5344CB8AC3E}">
        <p14:creationId xmlns:p14="http://schemas.microsoft.com/office/powerpoint/2010/main" val="30091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566675" cy="5953612"/>
          </a:xfrm>
        </p:spPr>
      </p:pic>
    </p:spTree>
    <p:extLst>
      <p:ext uri="{BB962C8B-B14F-4D97-AF65-F5344CB8AC3E}">
        <p14:creationId xmlns:p14="http://schemas.microsoft.com/office/powerpoint/2010/main" val="28953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06" y="274946"/>
            <a:ext cx="11209604" cy="6315859"/>
          </a:xfrm>
        </p:spPr>
      </p:pic>
    </p:spTree>
    <p:extLst>
      <p:ext uri="{BB962C8B-B14F-4D97-AF65-F5344CB8AC3E}">
        <p14:creationId xmlns:p14="http://schemas.microsoft.com/office/powerpoint/2010/main" val="17014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77" y="215570"/>
            <a:ext cx="11405644" cy="6426315"/>
          </a:xfrm>
        </p:spPr>
      </p:pic>
    </p:spTree>
    <p:extLst>
      <p:ext uri="{BB962C8B-B14F-4D97-AF65-F5344CB8AC3E}">
        <p14:creationId xmlns:p14="http://schemas.microsoft.com/office/powerpoint/2010/main" val="34872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78" y="447188"/>
            <a:ext cx="10777442" cy="6072365"/>
          </a:xfrm>
        </p:spPr>
      </p:pic>
    </p:spTree>
    <p:extLst>
      <p:ext uri="{BB962C8B-B14F-4D97-AF65-F5344CB8AC3E}">
        <p14:creationId xmlns:p14="http://schemas.microsoft.com/office/powerpoint/2010/main" val="23924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4" y="358074"/>
            <a:ext cx="10851569" cy="6114130"/>
          </a:xfrm>
        </p:spPr>
      </p:pic>
    </p:spTree>
    <p:extLst>
      <p:ext uri="{BB962C8B-B14F-4D97-AF65-F5344CB8AC3E}">
        <p14:creationId xmlns:p14="http://schemas.microsoft.com/office/powerpoint/2010/main" val="24091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447188"/>
            <a:ext cx="10514069" cy="5923972"/>
          </a:xfrm>
        </p:spPr>
      </p:pic>
    </p:spTree>
    <p:extLst>
      <p:ext uri="{BB962C8B-B14F-4D97-AF65-F5344CB8AC3E}">
        <p14:creationId xmlns:p14="http://schemas.microsoft.com/office/powerpoint/2010/main" val="4610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912702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/>
              <a:t>Welcome from Dean Kearney 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17" y="2174999"/>
            <a:ext cx="6781166" cy="4520778"/>
          </a:xfrm>
        </p:spPr>
      </p:pic>
    </p:spTree>
    <p:extLst>
      <p:ext uri="{BB962C8B-B14F-4D97-AF65-F5344CB8AC3E}">
        <p14:creationId xmlns:p14="http://schemas.microsoft.com/office/powerpoint/2010/main" val="449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38" y="179944"/>
            <a:ext cx="11512522" cy="6486533"/>
          </a:xfrm>
        </p:spPr>
      </p:pic>
    </p:spTree>
    <p:extLst>
      <p:ext uri="{BB962C8B-B14F-4D97-AF65-F5344CB8AC3E}">
        <p14:creationId xmlns:p14="http://schemas.microsoft.com/office/powerpoint/2010/main" val="96324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52" y="447188"/>
            <a:ext cx="10467494" cy="5897730"/>
          </a:xfrm>
        </p:spPr>
      </p:pic>
    </p:spTree>
    <p:extLst>
      <p:ext uri="{BB962C8B-B14F-4D97-AF65-F5344CB8AC3E}">
        <p14:creationId xmlns:p14="http://schemas.microsoft.com/office/powerpoint/2010/main" val="25061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450" y="298698"/>
            <a:ext cx="9743098" cy="6280760"/>
          </a:xfrm>
        </p:spPr>
      </p:pic>
    </p:spTree>
    <p:extLst>
      <p:ext uri="{BB962C8B-B14F-4D97-AF65-F5344CB8AC3E}">
        <p14:creationId xmlns:p14="http://schemas.microsoft.com/office/powerpoint/2010/main" val="29303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Other Careers in Law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89" y="2353129"/>
            <a:ext cx="7479020" cy="4213926"/>
          </a:xfrm>
        </p:spPr>
      </p:pic>
    </p:spTree>
    <p:extLst>
      <p:ext uri="{BB962C8B-B14F-4D97-AF65-F5344CB8AC3E}">
        <p14:creationId xmlns:p14="http://schemas.microsoft.com/office/powerpoint/2010/main" val="758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340" y="350395"/>
            <a:ext cx="9243317" cy="6162212"/>
          </a:xfrm>
        </p:spPr>
      </p:pic>
    </p:spTree>
    <p:extLst>
      <p:ext uri="{BB962C8B-B14F-4D97-AF65-F5344CB8AC3E}">
        <p14:creationId xmlns:p14="http://schemas.microsoft.com/office/powerpoint/2010/main" val="284329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946" y="353034"/>
            <a:ext cx="9168105" cy="6112071"/>
          </a:xfrm>
        </p:spPr>
      </p:pic>
    </p:spTree>
    <p:extLst>
      <p:ext uri="{BB962C8B-B14F-4D97-AF65-F5344CB8AC3E}">
        <p14:creationId xmlns:p14="http://schemas.microsoft.com/office/powerpoint/2010/main" val="33653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609" y="237506"/>
            <a:ext cx="9590779" cy="6393853"/>
          </a:xfrm>
        </p:spPr>
      </p:pic>
    </p:spTree>
    <p:extLst>
      <p:ext uri="{BB962C8B-B14F-4D97-AF65-F5344CB8AC3E}">
        <p14:creationId xmlns:p14="http://schemas.microsoft.com/office/powerpoint/2010/main" val="41967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208" y="676893"/>
            <a:ext cx="9851582" cy="5550705"/>
          </a:xfrm>
        </p:spPr>
      </p:pic>
    </p:spTree>
    <p:extLst>
      <p:ext uri="{BB962C8B-B14F-4D97-AF65-F5344CB8AC3E}">
        <p14:creationId xmlns:p14="http://schemas.microsoft.com/office/powerpoint/2010/main" val="197328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51" y="273133"/>
            <a:ext cx="9442163" cy="6294776"/>
          </a:xfrm>
        </p:spPr>
      </p:pic>
    </p:spTree>
    <p:extLst>
      <p:ext uri="{BB962C8B-B14F-4D97-AF65-F5344CB8AC3E}">
        <p14:creationId xmlns:p14="http://schemas.microsoft.com/office/powerpoint/2010/main" val="394573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16" y="163690"/>
            <a:ext cx="4351365" cy="6527048"/>
          </a:xfrm>
        </p:spPr>
      </p:pic>
    </p:spTree>
    <p:extLst>
      <p:ext uri="{BB962C8B-B14F-4D97-AF65-F5344CB8AC3E}">
        <p14:creationId xmlns:p14="http://schemas.microsoft.com/office/powerpoint/2010/main" val="22573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49" y="596900"/>
            <a:ext cx="10200900" cy="574752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02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8" y="296883"/>
            <a:ext cx="11116187" cy="6263225"/>
          </a:xfrm>
        </p:spPr>
      </p:pic>
    </p:spTree>
    <p:extLst>
      <p:ext uri="{BB962C8B-B14F-4D97-AF65-F5344CB8AC3E}">
        <p14:creationId xmlns:p14="http://schemas.microsoft.com/office/powerpoint/2010/main" val="2020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11" y="546265"/>
            <a:ext cx="10399576" cy="5859463"/>
          </a:xfrm>
        </p:spPr>
      </p:pic>
    </p:spTree>
    <p:extLst>
      <p:ext uri="{BB962C8B-B14F-4D97-AF65-F5344CB8AC3E}">
        <p14:creationId xmlns:p14="http://schemas.microsoft.com/office/powerpoint/2010/main" val="25026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58" y="142504"/>
            <a:ext cx="9946682" cy="6631122"/>
          </a:xfrm>
        </p:spPr>
      </p:pic>
    </p:spTree>
    <p:extLst>
      <p:ext uri="{BB962C8B-B14F-4D97-AF65-F5344CB8AC3E}">
        <p14:creationId xmlns:p14="http://schemas.microsoft.com/office/powerpoint/2010/main" val="15648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939"/>
            <a:ext cx="10571998" cy="970450"/>
          </a:xfrm>
        </p:spPr>
        <p:txBody>
          <a:bodyPr/>
          <a:lstStyle/>
          <a:p>
            <a:pPr algn="ctr"/>
            <a:r>
              <a:rPr lang="en-US" sz="6000" dirty="0" smtClean="0"/>
              <a:t>Day 5: Federal Courthouse 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774" y="2054430"/>
            <a:ext cx="6774450" cy="4684816"/>
          </a:xfrm>
        </p:spPr>
      </p:pic>
    </p:spTree>
    <p:extLst>
      <p:ext uri="{BB962C8B-B14F-4D97-AF65-F5344CB8AC3E}">
        <p14:creationId xmlns:p14="http://schemas.microsoft.com/office/powerpoint/2010/main" val="30955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34" y="320633"/>
            <a:ext cx="10940344" cy="6164149"/>
          </a:xfrm>
        </p:spPr>
      </p:pic>
    </p:spTree>
    <p:extLst>
      <p:ext uri="{BB962C8B-B14F-4D97-AF65-F5344CB8AC3E}">
        <p14:creationId xmlns:p14="http://schemas.microsoft.com/office/powerpoint/2010/main" val="22880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242" y="725633"/>
            <a:ext cx="3844758" cy="576713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638"/>
            <a:ext cx="3890963" cy="58372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496" y="0"/>
            <a:ext cx="457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52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17" y="304684"/>
            <a:ext cx="11030363" cy="6214869"/>
          </a:xfrm>
        </p:spPr>
      </p:pic>
    </p:spTree>
    <p:extLst>
      <p:ext uri="{BB962C8B-B14F-4D97-AF65-F5344CB8AC3E}">
        <p14:creationId xmlns:p14="http://schemas.microsoft.com/office/powerpoint/2010/main" val="2520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690" y="150770"/>
            <a:ext cx="4372617" cy="6558926"/>
          </a:xfrm>
        </p:spPr>
      </p:pic>
    </p:spTree>
    <p:extLst>
      <p:ext uri="{BB962C8B-B14F-4D97-AF65-F5344CB8AC3E}">
        <p14:creationId xmlns:p14="http://schemas.microsoft.com/office/powerpoint/2010/main" val="37302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24" y="352186"/>
            <a:ext cx="10861750" cy="6119867"/>
          </a:xfrm>
        </p:spPr>
      </p:pic>
    </p:spTree>
    <p:extLst>
      <p:ext uri="{BB962C8B-B14F-4D97-AF65-F5344CB8AC3E}">
        <p14:creationId xmlns:p14="http://schemas.microsoft.com/office/powerpoint/2010/main" val="255625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463" y="687449"/>
            <a:ext cx="9805072" cy="552450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82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63" y="371121"/>
            <a:ext cx="4046537" cy="60690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653" y="388248"/>
            <a:ext cx="4034590" cy="60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52" y="308759"/>
            <a:ext cx="11010803" cy="6203848"/>
          </a:xfrm>
        </p:spPr>
      </p:pic>
    </p:spTree>
    <p:extLst>
      <p:ext uri="{BB962C8B-B14F-4D97-AF65-F5344CB8AC3E}">
        <p14:creationId xmlns:p14="http://schemas.microsoft.com/office/powerpoint/2010/main" val="25951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94" y="344385"/>
            <a:ext cx="10909368" cy="6146696"/>
          </a:xfrm>
        </p:spPr>
      </p:pic>
    </p:spTree>
    <p:extLst>
      <p:ext uri="{BB962C8B-B14F-4D97-AF65-F5344CB8AC3E}">
        <p14:creationId xmlns:p14="http://schemas.microsoft.com/office/powerpoint/2010/main" val="683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37" y="201881"/>
            <a:ext cx="11402510" cy="6424549"/>
          </a:xfrm>
        </p:spPr>
      </p:pic>
    </p:spTree>
    <p:extLst>
      <p:ext uri="{BB962C8B-B14F-4D97-AF65-F5344CB8AC3E}">
        <p14:creationId xmlns:p14="http://schemas.microsoft.com/office/powerpoint/2010/main" val="90457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84" y="292808"/>
            <a:ext cx="11046869" cy="6224169"/>
          </a:xfrm>
        </p:spPr>
      </p:pic>
    </p:spTree>
    <p:extLst>
      <p:ext uri="{BB962C8B-B14F-4D97-AF65-F5344CB8AC3E}">
        <p14:creationId xmlns:p14="http://schemas.microsoft.com/office/powerpoint/2010/main" val="22315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68" y="447188"/>
            <a:ext cx="10454061" cy="5890161"/>
          </a:xfrm>
        </p:spPr>
      </p:pic>
    </p:spTree>
    <p:extLst>
      <p:ext uri="{BB962C8B-B14F-4D97-AF65-F5344CB8AC3E}">
        <p14:creationId xmlns:p14="http://schemas.microsoft.com/office/powerpoint/2010/main" val="37397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62" y="540528"/>
            <a:ext cx="10211673" cy="5753592"/>
          </a:xfrm>
        </p:spPr>
      </p:pic>
    </p:spTree>
    <p:extLst>
      <p:ext uri="{BB962C8B-B14F-4D97-AF65-F5344CB8AC3E}">
        <p14:creationId xmlns:p14="http://schemas.microsoft.com/office/powerpoint/2010/main" val="283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869" y="274657"/>
            <a:ext cx="9422677" cy="6281784"/>
          </a:xfrm>
        </p:spPr>
      </p:pic>
    </p:spTree>
    <p:extLst>
      <p:ext uri="{BB962C8B-B14F-4D97-AF65-F5344CB8AC3E}">
        <p14:creationId xmlns:p14="http://schemas.microsoft.com/office/powerpoint/2010/main" val="2657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93" y="447188"/>
            <a:ext cx="10714212" cy="6036739"/>
          </a:xfrm>
        </p:spPr>
      </p:pic>
    </p:spTree>
    <p:extLst>
      <p:ext uri="{BB962C8B-B14F-4D97-AF65-F5344CB8AC3E}">
        <p14:creationId xmlns:p14="http://schemas.microsoft.com/office/powerpoint/2010/main" val="3135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1" y="726209"/>
            <a:ext cx="10206236" cy="5750529"/>
          </a:xfrm>
        </p:spPr>
      </p:pic>
    </p:spTree>
    <p:extLst>
      <p:ext uri="{BB962C8B-B14F-4D97-AF65-F5344CB8AC3E}">
        <p14:creationId xmlns:p14="http://schemas.microsoft.com/office/powerpoint/2010/main" val="25537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00">
        <p14:reveal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497</TotalTime>
  <Words>83</Words>
  <Application>Microsoft Office PowerPoint</Application>
  <PresentationFormat>Widescreen</PresentationFormat>
  <Paragraphs>15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1" baseType="lpstr">
      <vt:lpstr>Century Gothic</vt:lpstr>
      <vt:lpstr>Wingdings 2</vt:lpstr>
      <vt:lpstr>Quotable</vt:lpstr>
      <vt:lpstr>Student Youth Institute 2016</vt:lpstr>
      <vt:lpstr>Day 1: Introductions</vt:lpstr>
      <vt:lpstr>PowerPoint Presentation</vt:lpstr>
      <vt:lpstr>PowerPoint Presentation</vt:lpstr>
      <vt:lpstr>PowerPoint Presentation</vt:lpstr>
      <vt:lpstr>PowerPoint Presentation</vt:lpstr>
      <vt:lpstr>Welcome from Dean Kearney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Taking Oath with Judge Joseph</vt:lpstr>
      <vt:lpstr>PowerPoint Presentation</vt:lpstr>
      <vt:lpstr>PowerPoint Presentation</vt:lpstr>
      <vt:lpstr>PowerPoint Presentation</vt:lpstr>
      <vt:lpstr>PowerPoint Presentation</vt:lpstr>
      <vt:lpstr>Day 2: Judge Carl Ashley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3: Robert W. Baird and Foley &amp; Lardner</vt:lpstr>
      <vt:lpstr>Robert W. Baird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Foley &amp; Lardner</vt:lpstr>
      <vt:lpstr>PowerPoint Presentation</vt:lpstr>
      <vt:lpstr>PowerPoint Presentation</vt:lpstr>
      <vt:lpstr>Day 4: Harley Davidson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Oral Argument Prep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Careers in 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5: Federal Courthouse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6: Milwaukee County Courthouse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7: Oral Arguments and Celebration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Marquette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Youth Institution 2016</dc:title>
  <dc:creator>Wall, Natalie</dc:creator>
  <cp:lastModifiedBy>Rau, Ryan</cp:lastModifiedBy>
  <cp:revision>30</cp:revision>
  <dcterms:created xsi:type="dcterms:W3CDTF">2016-07-25T18:55:22Z</dcterms:created>
  <dcterms:modified xsi:type="dcterms:W3CDTF">2016-09-23T14:41:04Z</dcterms:modified>
</cp:coreProperties>
</file>